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  <p:sldMasterId id="2147483664" r:id="rId2"/>
    <p:sldMasterId id="2147483704" r:id="rId3"/>
  </p:sldMasterIdLst>
  <p:notesMasterIdLst>
    <p:notesMasterId r:id="rId5"/>
  </p:notesMasterIdLst>
  <p:sldIdLst>
    <p:sldId id="258" r:id="rId4"/>
  </p:sldIdLst>
  <p:sldSz cx="9906000" cy="6858000" type="A4"/>
  <p:notesSz cx="6807200" cy="9939338"/>
  <p:defaultTextStyle>
    <a:defPPr>
      <a:defRPr lang="en-US"/>
    </a:defPPr>
    <a:lvl1pPr marL="0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26819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536387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80458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07277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134096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160916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1877355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214554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61511" autoAdjust="0"/>
  </p:normalViewPr>
  <p:slideViewPr>
    <p:cSldViewPr snapToGrid="0" showGuides="1">
      <p:cViewPr varScale="1">
        <p:scale>
          <a:sx n="101" d="100"/>
          <a:sy n="101" d="100"/>
        </p:scale>
        <p:origin x="1223" y="8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41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/>
            </a:lvl1pPr>
          </a:lstStyle>
          <a:p>
            <a:fld id="{9325ABCC-732D-4DFB-BF35-D5B0D3F49F74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450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7" tIns="46109" rIns="92217" bIns="461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217" tIns="46109" rIns="92217" bIns="461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fld id="{0E82FBDB-533E-4526-9ECF-B2ACD996C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61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1pPr>
    <a:lvl2pPr marL="402263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2pPr>
    <a:lvl3pPr marL="80452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3pPr>
    <a:lvl4pPr marL="120679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4pPr>
    <a:lvl5pPr marL="160905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5pPr>
    <a:lvl6pPr marL="201131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6pPr>
    <a:lvl7pPr marL="2413581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7pPr>
    <a:lvl8pPr marL="281584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8pPr>
    <a:lvl9pPr marL="3218108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45050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2FBDB-533E-4526-9ECF-B2ACD996C9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 - 番号付き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1039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63853" y="1367653"/>
            <a:ext cx="3309862" cy="412269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426253" y="1189221"/>
            <a:ext cx="4929414" cy="4479558"/>
          </a:xfrm>
        </p:spPr>
        <p:txBody>
          <a:bodyPr anchor="ctr">
            <a:normAutofit/>
          </a:bodyPr>
          <a:lstStyle>
            <a:lvl1pPr marL="273017" indent="-448528" algn="l">
              <a:lnSpc>
                <a:spcPct val="100000"/>
              </a:lnSpc>
              <a:spcBef>
                <a:spcPts val="2275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5330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445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4"/>
          </p:nvPr>
        </p:nvSpPr>
        <p:spPr>
          <a:xfrm>
            <a:off x="4642456" y="1860537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3472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98650" y="2996597"/>
            <a:ext cx="7625556" cy="73038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05529" y="3861403"/>
            <a:ext cx="7058025" cy="1350112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41298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と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84892" y="3324710"/>
            <a:ext cx="7714985" cy="756853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898650" y="2769027"/>
            <a:ext cx="6672792" cy="606491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3640084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953000" y="0"/>
            <a:ext cx="4953000" cy="68580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5101393" y="5284015"/>
            <a:ext cx="4576612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087635" y="3440843"/>
            <a:ext cx="4590370" cy="1214123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383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1393" y="2846450"/>
            <a:ext cx="457753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1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919463"/>
            <a:ext cx="9906000" cy="22549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88817" y="5380792"/>
            <a:ext cx="5928368" cy="672674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57699" y="4508508"/>
            <a:ext cx="8790603" cy="664725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69988" y="3914115"/>
            <a:ext cx="8766024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195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892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330212"/>
            <a:ext cx="9142413" cy="985488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3"/>
          </p:nvPr>
        </p:nvSpPr>
        <p:spPr>
          <a:xfrm>
            <a:off x="4642456" y="2312420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5043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1595228"/>
            <a:ext cx="9906000" cy="3667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119394"/>
            <a:ext cx="9142413" cy="63133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7428" y="3021552"/>
            <a:ext cx="7178902" cy="1778412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292649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230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 userDrawn="1"/>
        </p:nvSpPr>
        <p:spPr>
          <a:xfrm>
            <a:off x="289872" y="361770"/>
            <a:ext cx="9326258" cy="6134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63550" y="1701617"/>
            <a:ext cx="7178902" cy="3454766"/>
          </a:xfrm>
        </p:spPr>
        <p:txBody>
          <a:bodyPr anchor="ctr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0704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左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953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059680" y="1237662"/>
            <a:ext cx="4362987" cy="2095554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600">
                <a:solidFill>
                  <a:schemeClr val="accent1"/>
                </a:solidFill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343639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5059680" y="3511438"/>
            <a:ext cx="4362987" cy="2538601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9780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ブレイ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7" y="5417408"/>
            <a:ext cx="8482013" cy="718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セクションタイトル</a:t>
            </a: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423987" y="5330589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0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11994" y="2489205"/>
            <a:ext cx="8482013" cy="861845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481736"/>
            <a:ext cx="7058025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5799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9085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5337168"/>
            <a:ext cx="9906000" cy="816443"/>
          </a:xfrm>
          <a:solidFill>
            <a:schemeClr val="tx1">
              <a:alpha val="20000"/>
            </a:schemeClr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3138547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および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230339"/>
            <a:ext cx="9906000" cy="2627661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4361660"/>
            <a:ext cx="7058025" cy="732024"/>
          </a:xfrm>
          <a:noFill/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423988" y="5131766"/>
            <a:ext cx="7058025" cy="1349754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2789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50581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51662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01303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34194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3582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上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906000" cy="36206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3819481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4697713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2" name="直線コネクタ 11"/>
          <p:cNvCxnSpPr/>
          <p:nvPr userDrawn="1"/>
        </p:nvCxnSpPr>
        <p:spPr>
          <a:xfrm>
            <a:off x="1423987" y="460860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328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58097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46768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68316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19735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16938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79194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392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タイトルとテキスト - 中央寄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2485767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364000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3274891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6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65588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833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印象的な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4163194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906000" cy="34284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403861" y="553414"/>
            <a:ext cx="9098280" cy="2598235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33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169054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35155"/>
            <a:ext cx="7058025" cy="3056409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bg1"/>
              </a:buClr>
              <a:buFont typeface="Wingdings" panose="05000000000000000000" pitchFamily="2" charset="2"/>
              <a:buChar char="n"/>
              <a:defRPr sz="1733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23987" y="2608136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1825852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82145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82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554125"/>
            <a:ext cx="9142413" cy="985488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3539613"/>
            <a:ext cx="7058025" cy="98228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19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179" y="314318"/>
            <a:ext cx="9039225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79" y="1321004"/>
            <a:ext cx="9032346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31842" y="6356351"/>
            <a:ext cx="398992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83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1842" y="6415627"/>
            <a:ext cx="39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3">
                <a:solidFill>
                  <a:schemeClr val="bg1"/>
                </a:solidFill>
                <a:latin typeface="+mn-lt"/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5785379" y="6415549"/>
            <a:ext cx="3343275" cy="3651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1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4" r:id="rId2"/>
    <p:sldLayoutId id="2147483692" r:id="rId3"/>
    <p:sldLayoutId id="2147483685" r:id="rId4"/>
    <p:sldLayoutId id="2147483686" r:id="rId5"/>
    <p:sldLayoutId id="2147483696" r:id="rId6"/>
    <p:sldLayoutId id="2147483697" r:id="rId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7530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112" y="322786"/>
            <a:ext cx="9142413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112" y="1321004"/>
            <a:ext cx="9142413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536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700" r:id="rId4"/>
    <p:sldLayoutId id="2147483668" r:id="rId5"/>
    <p:sldLayoutId id="2147483669" r:id="rId6"/>
    <p:sldLayoutId id="2147483701" r:id="rId7"/>
    <p:sldLayoutId id="2147483702" r:id="rId8"/>
    <p:sldLayoutId id="2147483694" r:id="rId9"/>
    <p:sldLayoutId id="2147483695" r:id="rId10"/>
    <p:sldLayoutId id="2147483698" r:id="rId11"/>
    <p:sldLayoutId id="2147483699" r:id="rId12"/>
    <p:sldLayoutId id="2147483675" r:id="rId13"/>
    <p:sldLayoutId id="2147483703" r:id="rId14"/>
    <p:sldLayoutId id="2147483682" r:id="rId15"/>
    <p:sldLayoutId id="2147483681" r:id="rId16"/>
    <p:sldLayoutId id="2147483683" r:id="rId1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301806" indent="0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None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81794" y="227386"/>
            <a:ext cx="9142413" cy="110575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/>
          <a:p>
            <a:r>
              <a:rPr kumimoji="1"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52</a:t>
            </a:r>
            <a:r>
              <a:rPr kumimoji="1"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回日本磁気共鳴医学会大会</a:t>
            </a:r>
            <a:br>
              <a:rPr kumimoji="1"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荷物貼付用紙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381793" y="5270134"/>
            <a:ext cx="5044786" cy="1523773"/>
          </a:xfrm>
        </p:spPr>
        <p:txBody>
          <a:bodyPr anchor="t">
            <a:normAutofit/>
          </a:bodyPr>
          <a:lstStyle/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261-8550</a:t>
            </a:r>
          </a:p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千葉市美浜区中瀬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2-1 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国際会議場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中会議室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101B</a:t>
            </a:r>
          </a:p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52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回日本磁気共鳴医学会大会　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運営事務局宛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16862768-267A-41D4-9B25-A0E7E2EE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79496"/>
              </p:ext>
            </p:extLst>
          </p:nvPr>
        </p:nvGraphicFramePr>
        <p:xfrm>
          <a:off x="381793" y="1465645"/>
          <a:ext cx="9142413" cy="3671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547">
                  <a:extLst>
                    <a:ext uri="{9D8B030D-6E8A-4147-A177-3AD203B41FA5}">
                      <a16:colId xmlns:a16="http://schemas.microsoft.com/office/drawing/2014/main" val="4185395095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213901669"/>
                    </a:ext>
                  </a:extLst>
                </a:gridCol>
                <a:gridCol w="2786854">
                  <a:extLst>
                    <a:ext uri="{9D8B030D-6E8A-4147-A177-3AD203B41FA5}">
                      <a16:colId xmlns:a16="http://schemas.microsoft.com/office/drawing/2014/main" val="1380351996"/>
                    </a:ext>
                  </a:extLst>
                </a:gridCol>
                <a:gridCol w="1900894">
                  <a:extLst>
                    <a:ext uri="{9D8B030D-6E8A-4147-A177-3AD203B41FA5}">
                      <a16:colId xmlns:a16="http://schemas.microsoft.com/office/drawing/2014/main" val="2418293650"/>
                    </a:ext>
                  </a:extLst>
                </a:gridCol>
              </a:tblGrid>
              <a:tr h="9659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学会・研究会・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団体名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25143"/>
                  </a:ext>
                </a:extLst>
              </a:tr>
              <a:tr h="5694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ご所属先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901789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948278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電話番号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726194"/>
                  </a:ext>
                </a:extLst>
              </a:tr>
              <a:tr h="997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送付内容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□ポスター　　□チラシ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□その他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　　　　　　　　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)</a:t>
                      </a:r>
                      <a:endParaRPr kumimoji="1" lang="ja-JP" altLang="en-US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</a:t>
                      </a:r>
                      <a:r>
                        <a:rPr kumimoji="1" lang="en-US" altLang="ja-JP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個口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600662"/>
                  </a:ext>
                </a:extLst>
              </a:tr>
            </a:tbl>
          </a:graphicData>
        </a:graphic>
      </p:graphicFrame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C0FDF7DF-B7CE-4D42-80E8-8B55639CD2FE}"/>
              </a:ext>
            </a:extLst>
          </p:cNvPr>
          <p:cNvSpPr txBox="1">
            <a:spLocks/>
          </p:cNvSpPr>
          <p:nvPr/>
        </p:nvSpPr>
        <p:spPr>
          <a:xfrm>
            <a:off x="5655282" y="5536589"/>
            <a:ext cx="3868924" cy="1014969"/>
          </a:xfrm>
          <a:prstGeom prst="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49530" tIns="24765" rIns="49530" bIns="24765" rtlCol="0" anchor="t">
            <a:normAutofit/>
          </a:bodyPr>
          <a:lstStyle>
            <a:lvl1pPr marL="0" indent="0" algn="ctr" defTabSz="1371417" rtl="0" eaLnBrk="1" latinLnBrk="0" hangingPunct="1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4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2000" indent="-342854" algn="l" defTabSz="1371417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l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99980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689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739380"/>
      </p:ext>
    </p:extLst>
  </p:cSld>
  <p:clrMapOvr>
    <a:masterClrMapping/>
  </p:clrMapOvr>
</p:sld>
</file>

<file path=ppt/theme/theme1.xml><?xml version="1.0" encoding="utf-8"?>
<a:theme xmlns:a="http://schemas.openxmlformats.org/drawingml/2006/main" name="Uranus - No Header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2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ranus - Free Layout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Uranus - Free Layout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2594</TotalTime>
  <Words>77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Spica Neue P</vt:lpstr>
      <vt:lpstr>Spica Neue P Bold</vt:lpstr>
      <vt:lpstr>Spica Neue P Light</vt:lpstr>
      <vt:lpstr>游ゴシック</vt:lpstr>
      <vt:lpstr>Arial</vt:lpstr>
      <vt:lpstr>Calibri</vt:lpstr>
      <vt:lpstr>Calibri Light</vt:lpstr>
      <vt:lpstr>Wingdings</vt:lpstr>
      <vt:lpstr>Uranus - No Header</vt:lpstr>
      <vt:lpstr>Uranus - Free Layout</vt:lpstr>
      <vt:lpstr>1_Uranus - Free Layout</vt:lpstr>
      <vt:lpstr>第52回日本磁気共鳴医学会大会 【関連学会ポスター・チラシ】 荷物貼付用紙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Uranus</dc:title>
  <dc:subject>Uranus</dc:subject>
  <dc:creator>Jun Akizaki</dc:creator>
  <cp:keywords>Template</cp:keywords>
  <cp:lastModifiedBy>髙田 圭佑</cp:lastModifiedBy>
  <cp:revision>131</cp:revision>
  <cp:lastPrinted>2022-02-04T07:00:10Z</cp:lastPrinted>
  <dcterms:created xsi:type="dcterms:W3CDTF">2016-06-18T12:18:23Z</dcterms:created>
  <dcterms:modified xsi:type="dcterms:W3CDTF">2024-07-17T23:54:18Z</dcterms:modified>
</cp:coreProperties>
</file>